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media/image1.jpeg" ContentType="image/jpeg"/>
  <Override PartName="/ppt/media/image9.jpeg" ContentType="image/jpeg"/>
  <Override PartName="/ppt/media/image2.jpeg" ContentType="image/jpeg"/>
  <Override PartName="/ppt/media/image3.jpeg" ContentType="image/jpeg"/>
  <Override PartName="/ppt/media/image5.png" ContentType="image/png"/>
  <Override PartName="/ppt/media/image4.jpeg" ContentType="image/jpeg"/>
  <Override PartName="/ppt/media/image6.png" ContentType="image/png"/>
  <Override PartName="/ppt/media/image8.jpeg" ContentType="image/jpeg"/>
  <Override PartName="/ppt/media/image7.jpeg" ContentType="image/jpeg"/>
  <Override PartName="/ppt/media/image10.jpeg" ContentType="image/jpe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
</Relationships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969840"/>
            <a:ext cx="9071280" cy="4848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504000" y="969840"/>
            <a:ext cx="9071280" cy="4848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ubTitle"/>
          </p:nvPr>
        </p:nvSpPr>
        <p:spPr>
          <a:xfrm>
            <a:off x="504000" y="969840"/>
            <a:ext cx="9071280" cy="4848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52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53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969840"/>
            <a:ext cx="9071280" cy="4848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NZ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NZ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NZ" sz="1800" spc="-1" strike="noStrike">
                <a:latin typeface="Arial"/>
              </a:rPr>
              <a:t>Click to edit the title text format</a:t>
            </a:r>
            <a:endParaRPr b="0" lang="en-NZ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Click to edit the outline text format</a:t>
            </a:r>
            <a:endParaRPr b="0" lang="en-NZ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NZ" sz="2800" spc="-1" strike="noStrike">
                <a:latin typeface="Arial"/>
              </a:rPr>
              <a:t>Second Outline Level</a:t>
            </a:r>
            <a:endParaRPr b="0" lang="en-NZ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2400" spc="-1" strike="noStrike">
                <a:latin typeface="Arial"/>
              </a:rPr>
              <a:t>Third Outline Level</a:t>
            </a:r>
            <a:endParaRPr b="0" lang="en-NZ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NZ" sz="2000" spc="-1" strike="noStrike">
                <a:latin typeface="Arial"/>
              </a:rPr>
              <a:t>Fourth Outline Level</a:t>
            </a:r>
            <a:endParaRPr b="0" lang="en-NZ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latin typeface="Arial"/>
              </a:rPr>
              <a:t>Fifth Outline Level</a:t>
            </a:r>
            <a:endParaRPr b="0" lang="en-NZ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latin typeface="Arial"/>
              </a:rPr>
              <a:t>Sixth Outline Level</a:t>
            </a:r>
            <a:endParaRPr b="0" lang="en-NZ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latin typeface="Arial"/>
              </a:rPr>
              <a:t>Seventh Outline Level</a:t>
            </a:r>
            <a:endParaRPr b="0" lang="en-NZ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NZ" sz="1800" spc="-1" strike="noStrike">
                <a:latin typeface="Arial"/>
              </a:rPr>
              <a:t>Click to edit the title text format</a:t>
            </a:r>
            <a:endParaRPr b="0" lang="en-NZ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9071280" cy="439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1800" spc="-1" strike="noStrike">
                <a:latin typeface="Arial"/>
              </a:rPr>
              <a:t>Click to edit the outline text format</a:t>
            </a:r>
            <a:endParaRPr b="0" lang="en-NZ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NZ" sz="1800" spc="-1" strike="noStrike">
                <a:latin typeface="Arial"/>
              </a:rPr>
              <a:t>Second Outline Level</a:t>
            </a:r>
            <a:endParaRPr b="0" lang="en-NZ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1800" spc="-1" strike="noStrike">
                <a:latin typeface="Arial"/>
              </a:rPr>
              <a:t>Third Outline Level</a:t>
            </a:r>
            <a:endParaRPr b="0" lang="en-NZ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NZ" sz="1800" spc="-1" strike="noStrike">
                <a:latin typeface="Arial"/>
              </a:rPr>
              <a:t>Fourth Outline Level</a:t>
            </a:r>
            <a:endParaRPr b="0" lang="en-NZ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1800" spc="-1" strike="noStrike">
                <a:latin typeface="Arial"/>
              </a:rPr>
              <a:t>Fifth Outline Level</a:t>
            </a:r>
            <a:endParaRPr b="0" lang="en-NZ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1800" spc="-1" strike="noStrike">
                <a:latin typeface="Arial"/>
              </a:rPr>
              <a:t>Sixth Outline Level</a:t>
            </a:r>
            <a:endParaRPr b="0" lang="en-NZ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1800" spc="-1" strike="noStrike">
                <a:latin typeface="Arial"/>
              </a:rPr>
              <a:t>Seventh Outline Level</a:t>
            </a:r>
            <a:endParaRPr b="0" lang="en-NZ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-16920" y="-12240"/>
            <a:ext cx="10096560" cy="947880"/>
          </a:xfrm>
          <a:prstGeom prst="rect">
            <a:avLst/>
          </a:prstGeom>
          <a:ln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NZ" sz="1800" spc="-1" strike="noStrike">
                <a:latin typeface="Arial"/>
              </a:rPr>
              <a:t>Click to edit the title text format</a:t>
            </a:r>
            <a:endParaRPr b="0" lang="en-NZ" sz="18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Click to edit the outline text format</a:t>
            </a:r>
            <a:endParaRPr b="0" lang="en-NZ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800" spc="-1" strike="noStrike">
                <a:latin typeface="Arial"/>
              </a:rPr>
              <a:t>Second Outline Level</a:t>
            </a:r>
            <a:endParaRPr b="0" lang="en-NZ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400" spc="-1" strike="noStrike">
                <a:latin typeface="Arial"/>
              </a:rPr>
              <a:t>Third Outline Level</a:t>
            </a:r>
            <a:endParaRPr b="0" lang="en-NZ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000" spc="-1" strike="noStrike">
                <a:latin typeface="Arial"/>
              </a:rPr>
              <a:t>Fourth Outline Level</a:t>
            </a:r>
            <a:endParaRPr b="0" lang="en-NZ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latin typeface="Arial"/>
              </a:rPr>
              <a:t>Fifth Outline Level</a:t>
            </a:r>
            <a:endParaRPr b="0" lang="en-NZ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latin typeface="Arial"/>
              </a:rPr>
              <a:t>Sixth Outline Level</a:t>
            </a:r>
            <a:endParaRPr b="0" lang="en-NZ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latin typeface="Arial"/>
              </a:rPr>
              <a:t>Seventh Outline Level</a:t>
            </a:r>
            <a:endParaRPr b="0" lang="en-NZ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" descr=""/>
          <p:cNvPicPr/>
          <p:nvPr/>
        </p:nvPicPr>
        <p:blipFill>
          <a:blip r:embed="rId2"/>
          <a:stretch/>
        </p:blipFill>
        <p:spPr>
          <a:xfrm>
            <a:off x="-16920" y="-12240"/>
            <a:ext cx="10096560" cy="947880"/>
          </a:xfrm>
          <a:prstGeom prst="rect">
            <a:avLst/>
          </a:prstGeom>
          <a:ln>
            <a:noFill/>
          </a:ln>
        </p:spPr>
      </p:pic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280" cy="1045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NZ" sz="1800" spc="-1" strike="noStrike">
                <a:latin typeface="Arial"/>
              </a:rPr>
              <a:t>Click to edit the title text format</a:t>
            </a:r>
            <a:endParaRPr b="0" lang="en-NZ" sz="18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Click to edit the outline text format</a:t>
            </a:r>
            <a:endParaRPr b="0" lang="en-NZ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800" spc="-1" strike="noStrike">
                <a:latin typeface="Arial"/>
              </a:rPr>
              <a:t>Second Outline Level</a:t>
            </a:r>
            <a:endParaRPr b="0" lang="en-NZ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400" spc="-1" strike="noStrike">
                <a:latin typeface="Arial"/>
              </a:rPr>
              <a:t>Third Outline Level</a:t>
            </a:r>
            <a:endParaRPr b="0" lang="en-NZ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000" spc="-1" strike="noStrike">
                <a:latin typeface="Arial"/>
              </a:rPr>
              <a:t>Fourth Outline Level</a:t>
            </a:r>
            <a:endParaRPr b="0" lang="en-NZ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latin typeface="Arial"/>
              </a:rPr>
              <a:t>Fifth Outline Level</a:t>
            </a:r>
            <a:endParaRPr b="0" lang="en-NZ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latin typeface="Arial"/>
              </a:rPr>
              <a:t>Sixth Outline Level</a:t>
            </a:r>
            <a:endParaRPr b="0" lang="en-NZ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latin typeface="Arial"/>
              </a:rPr>
              <a:t>Seventh Outline Level</a:t>
            </a:r>
            <a:endParaRPr b="0" lang="en-NZ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s://github.com/DaAxe/simple_map" TargetMode="Externa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2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4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4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504000" y="1905480"/>
            <a:ext cx="9071280" cy="12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0" lang="en-NZ" sz="4400" spc="-1" strike="noStrike">
                <a:solidFill>
                  <a:srgbClr val="ffffff"/>
                </a:solidFill>
                <a:latin typeface="Source Code Pro Black"/>
              </a:rPr>
              <a:t>Simple_Map</a:t>
            </a:r>
            <a:endParaRPr b="0" lang="en-NZ" sz="4400" spc="-1" strike="noStrike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432360" y="3528000"/>
            <a:ext cx="9071280" cy="269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NZ" sz="2600" spc="-1" strike="noStrike">
                <a:solidFill>
                  <a:srgbClr val="ffffff"/>
                </a:solidFill>
                <a:latin typeface="Arial"/>
              </a:rPr>
              <a:t>by Dåx</a:t>
            </a:r>
            <a:endParaRPr b="0" lang="en-NZ" sz="2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NZ" sz="2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NZ" sz="2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NZ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NZ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NZ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NZ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NZ" sz="1800" spc="-1" strike="noStrike">
                <a:solidFill>
                  <a:srgbClr val="ffffff"/>
                </a:solidFill>
                <a:latin typeface="Arial"/>
              </a:rPr>
              <a:t>@Dax_Scholtz</a:t>
            </a:r>
            <a:endParaRPr b="0" lang="en-NZ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NZ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NZ" sz="16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https://github.com/DaAxe/simple_map</a:t>
            </a:r>
            <a:endParaRPr b="0" lang="en-NZ" sz="1600" spc="-1" strike="noStrike">
              <a:latin typeface="Arial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2"/>
          <a:stretch/>
        </p:blipFill>
        <p:spPr>
          <a:xfrm>
            <a:off x="6624000" y="5112000"/>
            <a:ext cx="1367640" cy="1367640"/>
          </a:xfrm>
          <a:prstGeom prst="rect">
            <a:avLst/>
          </a:prstGeom>
          <a:ln>
            <a:noFill/>
          </a:ln>
        </p:spPr>
      </p:pic>
      <p:pic>
        <p:nvPicPr>
          <p:cNvPr id="157" name="" descr=""/>
          <p:cNvPicPr/>
          <p:nvPr/>
        </p:nvPicPr>
        <p:blipFill>
          <a:blip r:embed="rId3"/>
          <a:stretch/>
        </p:blipFill>
        <p:spPr>
          <a:xfrm>
            <a:off x="6912000" y="4536000"/>
            <a:ext cx="791640" cy="79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504000" y="408600"/>
            <a:ext cx="9071280" cy="126216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i="1" lang="en-NZ" sz="4400" spc="-1" strike="noStrike">
                <a:latin typeface="Impact"/>
              </a:rPr>
              <a:t>Purpose &amp; Target</a:t>
            </a:r>
            <a:endParaRPr b="0" lang="en-NZ" sz="4400" spc="-1" strike="noStrike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504000" y="2020680"/>
            <a:ext cx="9071280" cy="467496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First Assessment &amp; Network Enumeration</a:t>
            </a:r>
            <a:endParaRPr b="0" lang="en-NZ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Made for System Administrators &amp; Pen Testers</a:t>
            </a:r>
            <a:endParaRPr b="0" lang="en-NZ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Low on resources compared to alternatives</a:t>
            </a:r>
            <a:endParaRPr b="0" lang="en-NZ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NZ" sz="3200" spc="-1" strike="noStrike">
                <a:latin typeface="Arial"/>
              </a:rPr>
              <a:t>IoT</a:t>
            </a:r>
            <a:endParaRPr b="0" lang="en-NZ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NZ" sz="3200" spc="-1" strike="noStrike">
                <a:latin typeface="Arial"/>
              </a:rPr>
              <a:t>Raspberry Pi (PwniePi)</a:t>
            </a:r>
            <a:endParaRPr b="0" lang="en-NZ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b="0" lang="en-NZ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504000" y="408600"/>
            <a:ext cx="9071280" cy="126216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i="1" lang="en-NZ" sz="4400" spc="-1" strike="noStrike">
                <a:latin typeface="Impact"/>
              </a:rPr>
              <a:t>Purpose &amp; Target</a:t>
            </a:r>
            <a:endParaRPr b="0" lang="en-NZ" sz="44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504000" y="2020680"/>
            <a:ext cx="9071280" cy="467496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First Assessment &amp; Network Enumeration</a:t>
            </a:r>
            <a:endParaRPr b="0" lang="en-NZ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Made for System Administrators &amp; Pen Testers</a:t>
            </a:r>
            <a:endParaRPr b="0" lang="en-NZ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Low on resources compared to alternatives</a:t>
            </a:r>
            <a:endParaRPr b="0" lang="en-NZ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NZ" sz="3200" spc="-1" strike="noStrike">
                <a:latin typeface="Arial"/>
              </a:rPr>
              <a:t>IoT</a:t>
            </a:r>
            <a:endParaRPr b="0" lang="en-NZ" sz="320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Aft>
                <a:spcPts val="1414"/>
              </a:spcAft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NZ" sz="3200" spc="-1" strike="noStrike">
                <a:latin typeface="Arial"/>
              </a:rPr>
              <a:t>Raspberry Pi (PwniePi)</a:t>
            </a:r>
            <a:endParaRPr b="0" lang="en-NZ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4"/>
              </a:spcAft>
            </a:pPr>
            <a:endParaRPr b="0" lang="en-NZ" sz="3200" spc="-1" strike="noStrike">
              <a:latin typeface="Arial"/>
            </a:endParaRPr>
          </a:p>
        </p:txBody>
      </p:sp>
      <p:pic>
        <p:nvPicPr>
          <p:cNvPr id="162" name="" descr=""/>
          <p:cNvPicPr/>
          <p:nvPr/>
        </p:nvPicPr>
        <p:blipFill>
          <a:blip r:embed="rId1"/>
          <a:stretch/>
        </p:blipFill>
        <p:spPr>
          <a:xfrm>
            <a:off x="0" y="1512000"/>
            <a:ext cx="10080360" cy="529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504000" y="969840"/>
            <a:ext cx="9071280" cy="1045800"/>
          </a:xfrm>
          <a:prstGeom prst="rect">
            <a:avLst/>
          </a:prstGeom>
          <a:gradFill rotWithShape="0">
            <a:gsLst>
              <a:gs pos="0">
                <a:srgbClr val="eeeeee"/>
              </a:gs>
              <a:gs pos="100000">
                <a:srgbClr val="b2b2b2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NZ" sz="4400" spc="-1" strike="noStrike">
                <a:latin typeface="MV Boli"/>
              </a:rPr>
              <a:t>Features</a:t>
            </a:r>
            <a:endParaRPr b="0" lang="en-NZ" sz="44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504000" y="2232000"/>
            <a:ext cx="9071280" cy="439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216000" indent="-21564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IP Enumeration / Scanner</a:t>
            </a:r>
            <a:endParaRPr b="0" lang="en-NZ" sz="3200" spc="-1" strike="noStrike">
              <a:latin typeface="Arial"/>
            </a:endParaRPr>
          </a:p>
          <a:p>
            <a:pPr marL="216000" indent="-21564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Port Scanner</a:t>
            </a:r>
            <a:endParaRPr b="0" lang="en-NZ" sz="3200" spc="-1" strike="noStrike">
              <a:latin typeface="Arial"/>
            </a:endParaRPr>
          </a:p>
          <a:p>
            <a:pPr marL="216000" indent="-21564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latin typeface="Arial"/>
              </a:rPr>
              <a:t>MAC Changer</a:t>
            </a:r>
            <a:endParaRPr b="0" lang="en-NZ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NZ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0" y="0"/>
            <a:ext cx="10079640" cy="935640"/>
          </a:xfrm>
          <a:prstGeom prst="rect">
            <a:avLst/>
          </a:prstGeom>
          <a:solidFill>
            <a:srgbClr val="224b12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NZ" sz="4400" spc="-1" strike="noStrike">
                <a:solidFill>
                  <a:srgbClr val="00a933"/>
                </a:solidFill>
                <a:latin typeface="ROG Fonts"/>
              </a:rPr>
              <a:t>WALKTHROUGH</a:t>
            </a:r>
            <a:endParaRPr b="0" lang="en-NZ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72000" y="432000"/>
            <a:ext cx="10007640" cy="12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NZ" sz="4400" spc="-1" strike="noStrike">
                <a:solidFill>
                  <a:srgbClr val="ffffff"/>
                </a:solidFill>
                <a:latin typeface="MingLiU_HKSCS-ExtB"/>
              </a:rPr>
              <a:t>Problems || Challenges || Bugs</a:t>
            </a:r>
            <a:endParaRPr b="0" lang="en-NZ" sz="44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360360" y="2520000"/>
            <a:ext cx="9071280" cy="395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216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ffffff"/>
                </a:solidFill>
                <a:latin typeface="Arial"/>
              </a:rPr>
              <a:t>Time to scan subnet (AGES)</a:t>
            </a:r>
            <a:endParaRPr b="0" lang="en-NZ" sz="3200" spc="-1" strike="noStrike">
              <a:latin typeface="Arial"/>
            </a:endParaRPr>
          </a:p>
          <a:p>
            <a:pPr marL="216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ffffff"/>
                </a:solidFill>
                <a:latin typeface="Arial"/>
              </a:rPr>
              <a:t>Linux Command Line Syntax</a:t>
            </a:r>
            <a:endParaRPr b="0" lang="en-NZ" sz="3200" spc="-1" strike="noStrike">
              <a:latin typeface="Arial"/>
            </a:endParaRPr>
          </a:p>
          <a:p>
            <a:pPr marL="216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ffffff"/>
                </a:solidFill>
                <a:latin typeface="Arial"/>
              </a:rPr>
              <a:t>Ruby Socket (TCP/IP)</a:t>
            </a:r>
            <a:endParaRPr b="0" lang="en-NZ" sz="3200" spc="-1" strike="noStrike">
              <a:latin typeface="Arial"/>
            </a:endParaRPr>
          </a:p>
          <a:p>
            <a:pPr marL="216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ffffff"/>
                </a:solidFill>
                <a:latin typeface="Arial"/>
              </a:rPr>
              <a:t>tty-prompt</a:t>
            </a:r>
            <a:endParaRPr b="0" lang="en-NZ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72000" y="432000"/>
            <a:ext cx="10007640" cy="12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NZ" sz="4400" spc="-1" strike="noStrike">
                <a:solidFill>
                  <a:srgbClr val="ffffff"/>
                </a:solidFill>
                <a:latin typeface="MingLiU_HKSCS-ExtB"/>
              </a:rPr>
              <a:t>Additional Features</a:t>
            </a:r>
            <a:endParaRPr b="0" lang="en-NZ" sz="4400" spc="-1" strike="noStrike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360360" y="2520000"/>
            <a:ext cx="9071280" cy="395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216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ffffff"/>
                </a:solidFill>
                <a:latin typeface="Arial"/>
              </a:rPr>
              <a:t>Selection screen from IP to Port display</a:t>
            </a:r>
            <a:endParaRPr b="0" lang="en-NZ" sz="3200" spc="-1" strike="noStrike">
              <a:latin typeface="Arial"/>
            </a:endParaRPr>
          </a:p>
          <a:p>
            <a:pPr marL="216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ffffff"/>
                </a:solidFill>
                <a:latin typeface="Arial"/>
              </a:rPr>
              <a:t>Using Threads to scan with multiple processes</a:t>
            </a:r>
            <a:endParaRPr b="0" lang="en-NZ" sz="3200" spc="-1" strike="noStrike">
              <a:latin typeface="Arial"/>
            </a:endParaRPr>
          </a:p>
          <a:p>
            <a:pPr marL="216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ffffff"/>
                </a:solidFill>
                <a:latin typeface="Arial"/>
              </a:rPr>
              <a:t>ssh control</a:t>
            </a:r>
            <a:endParaRPr b="0" lang="en-NZ" sz="3200" spc="-1" strike="noStrike">
              <a:latin typeface="Arial"/>
            </a:endParaRPr>
          </a:p>
          <a:p>
            <a:pPr marL="216000" indent="-215640" algn="ctr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ffffff"/>
                </a:solidFill>
                <a:latin typeface="Arial"/>
              </a:rPr>
              <a:t>Encryption</a:t>
            </a:r>
            <a:endParaRPr b="0" lang="en-NZ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504000" y="969840"/>
            <a:ext cx="9071280" cy="104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1" name="" descr=""/>
          <p:cNvPicPr/>
          <p:nvPr/>
        </p:nvPicPr>
        <p:blipFill>
          <a:blip r:embed="rId1"/>
          <a:stretch/>
        </p:blipFill>
        <p:spPr>
          <a:xfrm>
            <a:off x="0" y="-432000"/>
            <a:ext cx="10079640" cy="842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</TotalTime>
  <Application>LibreOffice/6.3.3.2$Windows_X86_64 LibreOffice_project/a64200df03143b798afd1ec74a12ab50359878ed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2019-11-21T11:29:49Z</dcterms:created>
  <dc:creator/>
  <dc:description/>
  <dc:language>en-NZ</dc:language>
  <cp:lastModifiedBy/>
  <dcterms:modified xsi:type="dcterms:W3CDTF">2019-11-21T15:25:58Z</dcterms:modified>
  <cp:revision>6</cp:revision>
  <dc:subject/>
  <dc:title>Lights</dc:title>
</cp:coreProperties>
</file>